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3" r:id="rId1"/>
  </p:sldMasterIdLst>
  <p:sldIdLst>
    <p:sldId id="270" r:id="rId2"/>
    <p:sldId id="27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bashshera Rasool" userId="fe6ad1b3-713b-483e-8b05-13e714e9d18a" providerId="ADAL" clId="{D246F64A-5951-1F4A-8FDF-0AFB518033D9}"/>
    <pc:docChg chg="delSld modSld">
      <pc:chgData name="Mobashshera Rasool" userId="fe6ad1b3-713b-483e-8b05-13e714e9d18a" providerId="ADAL" clId="{D246F64A-5951-1F4A-8FDF-0AFB518033D9}" dt="2022-01-10T08:16:12.657" v="24" actId="2696"/>
      <pc:docMkLst>
        <pc:docMk/>
      </pc:docMkLst>
      <pc:sldChg chg="del">
        <pc:chgData name="Mobashshera Rasool" userId="fe6ad1b3-713b-483e-8b05-13e714e9d18a" providerId="ADAL" clId="{D246F64A-5951-1F4A-8FDF-0AFB518033D9}" dt="2022-01-10T08:16:12.657" v="24" actId="2696"/>
        <pc:sldMkLst>
          <pc:docMk/>
          <pc:sldMk cId="104311342" sldId="269"/>
        </pc:sldMkLst>
      </pc:sldChg>
      <pc:sldChg chg="modSp mod">
        <pc:chgData name="Mobashshera Rasool" userId="fe6ad1b3-713b-483e-8b05-13e714e9d18a" providerId="ADAL" clId="{D246F64A-5951-1F4A-8FDF-0AFB518033D9}" dt="2022-01-10T08:16:03.133" v="21" actId="20577"/>
        <pc:sldMkLst>
          <pc:docMk/>
          <pc:sldMk cId="2270608438" sldId="270"/>
        </pc:sldMkLst>
        <pc:spChg chg="mod">
          <ac:chgData name="Mobashshera Rasool" userId="fe6ad1b3-713b-483e-8b05-13e714e9d18a" providerId="ADAL" clId="{D246F64A-5951-1F4A-8FDF-0AFB518033D9}" dt="2022-01-10T08:16:03.133" v="21" actId="20577"/>
          <ac:spMkLst>
            <pc:docMk/>
            <pc:sldMk cId="2270608438" sldId="270"/>
            <ac:spMk id="2" creationId="{941BD727-D8DC-2F4A-A05C-EC79DCE412DD}"/>
          </ac:spMkLst>
        </pc:spChg>
      </pc:sldChg>
      <pc:sldChg chg="modSp mod">
        <pc:chgData name="Mobashshera Rasool" userId="fe6ad1b3-713b-483e-8b05-13e714e9d18a" providerId="ADAL" clId="{D246F64A-5951-1F4A-8FDF-0AFB518033D9}" dt="2022-01-10T08:16:07.014" v="23" actId="20577"/>
        <pc:sldMkLst>
          <pc:docMk/>
          <pc:sldMk cId="3662036904" sldId="271"/>
        </pc:sldMkLst>
        <pc:spChg chg="mod">
          <ac:chgData name="Mobashshera Rasool" userId="fe6ad1b3-713b-483e-8b05-13e714e9d18a" providerId="ADAL" clId="{D246F64A-5951-1F4A-8FDF-0AFB518033D9}" dt="2022-01-10T08:16:07.014" v="23" actId="20577"/>
          <ac:spMkLst>
            <pc:docMk/>
            <pc:sldMk cId="3662036904" sldId="271"/>
            <ac:spMk id="2" creationId="{EAEE7589-3795-B342-BAAC-DC0C12DA74A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5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1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09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34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433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74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13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4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4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5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0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4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4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6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7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B5CC4-5BDF-BB42-BD98-8D7EDDE7A95C}" type="datetimeFigureOut">
              <a:rPr lang="en-US" smtClean="0"/>
              <a:t>1/10/22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B587A18-80EE-1D44-9C78-B7F26F2C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04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  <p:sldLayoutId id="2147483948" r:id="rId15"/>
    <p:sldLayoutId id="21474839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BD727-D8DC-2F4A-A05C-EC79DCE4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943" y="607774"/>
            <a:ext cx="8596668" cy="1320800"/>
          </a:xfrm>
        </p:spPr>
        <p:txBody>
          <a:bodyPr/>
          <a:lstStyle/>
          <a:p>
            <a:r>
              <a:rPr lang="en-US" dirty="0"/>
              <a:t>Design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6A8A8-8162-BD43-840A-015C92908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313" y="1966728"/>
            <a:ext cx="5913471" cy="388077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Use separate daemons but </a:t>
            </a:r>
            <a:r>
              <a:rPr lang="en-US" b="1" dirty="0"/>
              <a:t>common code</a:t>
            </a:r>
            <a:r>
              <a:rPr lang="en-US" dirty="0"/>
              <a:t>.</a:t>
            </a:r>
          </a:p>
          <a:p>
            <a:r>
              <a:rPr lang="en-US" dirty="0"/>
              <a:t>Since major portion of the protocol is common for IPv4 and IPv6, therefore same code can be re-used.</a:t>
            </a:r>
          </a:p>
          <a:p>
            <a:r>
              <a:rPr lang="en-US" dirty="0"/>
              <a:t>2 separate instances of </a:t>
            </a:r>
            <a:r>
              <a:rPr lang="en-US" dirty="0" err="1"/>
              <a:t>pimd</a:t>
            </a:r>
            <a:r>
              <a:rPr lang="en-US" dirty="0"/>
              <a:t> daemon will be running. (compile separate binaries for IPv4 and IPv6 from the same code).</a:t>
            </a:r>
          </a:p>
          <a:p>
            <a:r>
              <a:rPr lang="en-US" dirty="0"/>
              <a:t>Same data structures can be re-used.</a:t>
            </a:r>
          </a:p>
          <a:p>
            <a:r>
              <a:rPr lang="en-US" dirty="0"/>
              <a:t>IGMP data structures to be reused for MLD. Change the data structure names to a common one.</a:t>
            </a:r>
          </a:p>
          <a:p>
            <a:r>
              <a:rPr lang="en-US" dirty="0"/>
              <a:t>PIM protocol data structures can be reused.</a:t>
            </a:r>
          </a:p>
          <a:p>
            <a:r>
              <a:rPr lang="en-US" dirty="0"/>
              <a:t>Extend the data structures to accommodate ipv6 addresses.</a:t>
            </a:r>
          </a:p>
          <a:p>
            <a:r>
              <a:rPr lang="en-US" dirty="0"/>
              <a:t>Register hook functions for ipv4 and ipv6 specific functions calls.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5ABCE1-43A4-8249-A9E0-B4FA54A09B9F}"/>
              </a:ext>
            </a:extLst>
          </p:cNvPr>
          <p:cNvSpPr/>
          <p:nvPr/>
        </p:nvSpPr>
        <p:spPr>
          <a:xfrm>
            <a:off x="563790" y="2752424"/>
            <a:ext cx="4563122" cy="27520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VTYSH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68C327-7717-AB48-8A01-124394E0A9F1}"/>
              </a:ext>
            </a:extLst>
          </p:cNvPr>
          <p:cNvSpPr/>
          <p:nvPr/>
        </p:nvSpPr>
        <p:spPr>
          <a:xfrm>
            <a:off x="563790" y="3535878"/>
            <a:ext cx="719091" cy="2552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bgpd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720E2-3409-0845-AB8A-C22947377DB8}"/>
              </a:ext>
            </a:extLst>
          </p:cNvPr>
          <p:cNvSpPr/>
          <p:nvPr/>
        </p:nvSpPr>
        <p:spPr>
          <a:xfrm>
            <a:off x="1426195" y="3544878"/>
            <a:ext cx="763549" cy="2552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ospfd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1C83D5-53A7-044C-BF4A-E476D8A69288}"/>
              </a:ext>
            </a:extLst>
          </p:cNvPr>
          <p:cNvSpPr/>
          <p:nvPr/>
        </p:nvSpPr>
        <p:spPr>
          <a:xfrm>
            <a:off x="2342145" y="3535878"/>
            <a:ext cx="818596" cy="2552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pimd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CCF6B3-F50D-374B-B846-1C7B8FA19CCA}"/>
              </a:ext>
            </a:extLst>
          </p:cNvPr>
          <p:cNvSpPr/>
          <p:nvPr/>
        </p:nvSpPr>
        <p:spPr>
          <a:xfrm>
            <a:off x="4397732" y="3535878"/>
            <a:ext cx="719091" cy="2552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F4A9-475D-B648-9395-57F6D6CC7CFA}"/>
              </a:ext>
            </a:extLst>
          </p:cNvPr>
          <p:cNvSpPr/>
          <p:nvPr/>
        </p:nvSpPr>
        <p:spPr>
          <a:xfrm>
            <a:off x="563790" y="4576241"/>
            <a:ext cx="4563122" cy="2752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ZEBRA (RIB)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DDD6C2-1B1C-B347-A94A-FA9CCE4DF6DE}"/>
              </a:ext>
            </a:extLst>
          </p:cNvPr>
          <p:cNvSpPr/>
          <p:nvPr/>
        </p:nvSpPr>
        <p:spPr>
          <a:xfrm>
            <a:off x="563790" y="5452789"/>
            <a:ext cx="4563122" cy="2752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KERNEL(FIB)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E90DBB1-294B-324B-B012-2523200DA93F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923335" y="3027631"/>
            <a:ext cx="1" cy="508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E766AF-EE5E-4B4A-849A-3E97AEB6C7FC}"/>
              </a:ext>
            </a:extLst>
          </p:cNvPr>
          <p:cNvCxnSpPr/>
          <p:nvPr/>
        </p:nvCxnSpPr>
        <p:spPr>
          <a:xfrm>
            <a:off x="2751443" y="3023808"/>
            <a:ext cx="1" cy="508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46541C-A006-0447-BD02-9F49C2C5F602}"/>
              </a:ext>
            </a:extLst>
          </p:cNvPr>
          <p:cNvCxnSpPr/>
          <p:nvPr/>
        </p:nvCxnSpPr>
        <p:spPr>
          <a:xfrm>
            <a:off x="3777610" y="3033233"/>
            <a:ext cx="1" cy="508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4A4277B-D3DE-8D40-A7CD-AFFE971B1EDB}"/>
              </a:ext>
            </a:extLst>
          </p:cNvPr>
          <p:cNvCxnSpPr/>
          <p:nvPr/>
        </p:nvCxnSpPr>
        <p:spPr>
          <a:xfrm>
            <a:off x="4757277" y="3023808"/>
            <a:ext cx="1" cy="508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70BBC2-8B41-3743-A4D3-C3483AF9AEBB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2845351" y="4851448"/>
            <a:ext cx="0" cy="60134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E6921E-253C-2A40-8EC5-3BAEA2AC9DA5}"/>
              </a:ext>
            </a:extLst>
          </p:cNvPr>
          <p:cNvCxnSpPr>
            <a:cxnSpLocks/>
          </p:cNvCxnSpPr>
          <p:nvPr/>
        </p:nvCxnSpPr>
        <p:spPr>
          <a:xfrm>
            <a:off x="924777" y="3767175"/>
            <a:ext cx="0" cy="86666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73F2A55-2F57-EF46-B275-8A526D68CEB7}"/>
              </a:ext>
            </a:extLst>
          </p:cNvPr>
          <p:cNvCxnSpPr>
            <a:cxnSpLocks/>
          </p:cNvCxnSpPr>
          <p:nvPr/>
        </p:nvCxnSpPr>
        <p:spPr>
          <a:xfrm>
            <a:off x="2732076" y="3775575"/>
            <a:ext cx="0" cy="80066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16837E-6F24-1D48-8FE0-27515AD4CAF1}"/>
              </a:ext>
            </a:extLst>
          </p:cNvPr>
          <p:cNvCxnSpPr>
            <a:cxnSpLocks/>
          </p:cNvCxnSpPr>
          <p:nvPr/>
        </p:nvCxnSpPr>
        <p:spPr>
          <a:xfrm>
            <a:off x="3744676" y="3767175"/>
            <a:ext cx="0" cy="86666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690395-CF12-6445-B426-210271AB3641}"/>
              </a:ext>
            </a:extLst>
          </p:cNvPr>
          <p:cNvCxnSpPr>
            <a:cxnSpLocks/>
          </p:cNvCxnSpPr>
          <p:nvPr/>
        </p:nvCxnSpPr>
        <p:spPr>
          <a:xfrm>
            <a:off x="4757277" y="3752270"/>
            <a:ext cx="0" cy="88156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5967E8D8-42E8-C246-B21C-DCA113CC9967}"/>
              </a:ext>
            </a:extLst>
          </p:cNvPr>
          <p:cNvSpPr/>
          <p:nvPr/>
        </p:nvSpPr>
        <p:spPr>
          <a:xfrm>
            <a:off x="3411667" y="3535878"/>
            <a:ext cx="719091" cy="2552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pimd</a:t>
            </a:r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98B7D9C-C544-834F-972E-8CD2BC2559B8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807970" y="3800111"/>
            <a:ext cx="0" cy="83372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E6919AC-DCD7-314B-9682-73B7F780773C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1807970" y="3043783"/>
            <a:ext cx="0" cy="50109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4EF29C8-21F2-2C4F-A0F0-87CF867C186D}"/>
              </a:ext>
            </a:extLst>
          </p:cNvPr>
          <p:cNvSpPr txBox="1"/>
          <p:nvPr/>
        </p:nvSpPr>
        <p:spPr>
          <a:xfrm>
            <a:off x="2268011" y="3907115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IPv4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D31E375-CA1D-0941-B654-AA16B94B7E88}"/>
              </a:ext>
            </a:extLst>
          </p:cNvPr>
          <p:cNvSpPr txBox="1"/>
          <p:nvPr/>
        </p:nvSpPr>
        <p:spPr>
          <a:xfrm>
            <a:off x="3303576" y="3930633"/>
            <a:ext cx="1029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IPV6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5554AC-80CD-484F-82C6-07D3800F7D57}"/>
              </a:ext>
            </a:extLst>
          </p:cNvPr>
          <p:cNvCxnSpPr>
            <a:cxnSpLocks/>
          </p:cNvCxnSpPr>
          <p:nvPr/>
        </p:nvCxnSpPr>
        <p:spPr>
          <a:xfrm>
            <a:off x="3989847" y="3800111"/>
            <a:ext cx="0" cy="165267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3F46BF3-C7BC-D548-88F0-21B3A7451243}"/>
              </a:ext>
            </a:extLst>
          </p:cNvPr>
          <p:cNvCxnSpPr>
            <a:cxnSpLocks/>
          </p:cNvCxnSpPr>
          <p:nvPr/>
        </p:nvCxnSpPr>
        <p:spPr>
          <a:xfrm>
            <a:off x="3061592" y="3800111"/>
            <a:ext cx="0" cy="165267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60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E7589-3795-B342-BAAC-DC0C12DA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39574-B6C2-2E47-BDAA-D49F6F550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AA86DB-1BE6-3245-9DB8-312424D2C21E}"/>
              </a:ext>
            </a:extLst>
          </p:cNvPr>
          <p:cNvSpPr/>
          <p:nvPr/>
        </p:nvSpPr>
        <p:spPr>
          <a:xfrm>
            <a:off x="2912165" y="2380422"/>
            <a:ext cx="3260035" cy="10485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 err="1"/>
              <a:t>pimd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E7809D-E398-194C-B043-E5AD7916D764}"/>
              </a:ext>
            </a:extLst>
          </p:cNvPr>
          <p:cNvSpPr/>
          <p:nvPr/>
        </p:nvSpPr>
        <p:spPr>
          <a:xfrm>
            <a:off x="3379304" y="2643809"/>
            <a:ext cx="765313" cy="337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IGMP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8CEB11-6AB4-6241-9FCA-546FA4EBACBA}"/>
              </a:ext>
            </a:extLst>
          </p:cNvPr>
          <p:cNvSpPr/>
          <p:nvPr/>
        </p:nvSpPr>
        <p:spPr>
          <a:xfrm>
            <a:off x="4737652" y="2643809"/>
            <a:ext cx="765313" cy="337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0E323E-42D7-3D4E-B405-DED682851E3E}"/>
              </a:ext>
            </a:extLst>
          </p:cNvPr>
          <p:cNvSpPr/>
          <p:nvPr/>
        </p:nvSpPr>
        <p:spPr>
          <a:xfrm>
            <a:off x="2912165" y="4411318"/>
            <a:ext cx="3260035" cy="10485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pim6d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6E43D4-6A8D-1242-B32D-FC584A7CC473}"/>
              </a:ext>
            </a:extLst>
          </p:cNvPr>
          <p:cNvSpPr/>
          <p:nvPr/>
        </p:nvSpPr>
        <p:spPr>
          <a:xfrm>
            <a:off x="3379304" y="4674705"/>
            <a:ext cx="765313" cy="337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46D888-4A0C-9F4A-BD3F-0EBA8C9699A7}"/>
              </a:ext>
            </a:extLst>
          </p:cNvPr>
          <p:cNvSpPr/>
          <p:nvPr/>
        </p:nvSpPr>
        <p:spPr>
          <a:xfrm>
            <a:off x="4737652" y="4674705"/>
            <a:ext cx="765313" cy="337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C87D1C-4EE4-574C-928C-0970205FB986}"/>
              </a:ext>
            </a:extLst>
          </p:cNvPr>
          <p:cNvCxnSpPr>
            <a:endCxn id="6" idx="1"/>
          </p:cNvCxnSpPr>
          <p:nvPr/>
        </p:nvCxnSpPr>
        <p:spPr>
          <a:xfrm>
            <a:off x="4144617" y="2812774"/>
            <a:ext cx="593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DDEB03-8C84-DD4F-9B7D-915A10853D39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4144617" y="4843670"/>
            <a:ext cx="593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03690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{8235827E-2D4F-474A-AE36-5032A0FC9135}tf10001060</Template>
  <TotalTime>3</TotalTime>
  <Words>132</Words>
  <Application>Microsoft Macintosh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Design Approach</vt:lpstr>
      <vt:lpstr>Design Approach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MLD and PIMv6 Design</dc:title>
  <dc:creator>Mobashshera Rasool</dc:creator>
  <cp:lastModifiedBy>Mobashshera Rasool</cp:lastModifiedBy>
  <cp:revision>1</cp:revision>
  <dcterms:created xsi:type="dcterms:W3CDTF">2022-01-10T08:06:23Z</dcterms:created>
  <dcterms:modified xsi:type="dcterms:W3CDTF">2022-01-10T08:16:14Z</dcterms:modified>
</cp:coreProperties>
</file>